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8" r:id="rId5"/>
    <p:sldId id="259" r:id="rId6"/>
    <p:sldId id="257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214414" y="1071546"/>
            <a:ext cx="6786610" cy="4286280"/>
          </a:xfrm>
          <a:prstGeom prst="rect">
            <a:avLst/>
          </a:prstGeom>
          <a:solidFill>
            <a:schemeClr val="accent1">
              <a:lumMod val="20000"/>
              <a:lumOff val="80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500034" y="357166"/>
            <a:ext cx="8215370" cy="5643602"/>
          </a:xfrm>
          <a:prstGeom prst="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EEC0-95D0-4F4B-AEBD-E6EEE1F9C5F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TI2LWI0Nj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57158" y="3857627"/>
            <a:ext cx="2115129" cy="2715073"/>
          </a:xfrm>
          <a:prstGeom prst="rect">
            <a:avLst/>
          </a:prstGeom>
        </p:spPr>
      </p:pic>
      <p:pic>
        <p:nvPicPr>
          <p:cNvPr id="11266" name="Picture 2" descr="http://www.eduvluki.ru/data/detsad/21/42/publ/47176/47176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0"/>
            <a:ext cx="2028825" cy="344805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 userDrawn="1"/>
        </p:nvSpPr>
        <p:spPr>
          <a:xfrm>
            <a:off x="2714612" y="64886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lackadder ITC" pitchFamily="82" charset="0"/>
              </a:rPr>
              <a:t>korolevairin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EEC0-95D0-4F4B-AEBD-E6EEE1F9C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EEC0-95D0-4F4B-AEBD-E6EEE1F9C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EEC0-95D0-4F4B-AEBD-E6EEE1F9C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EEC0-95D0-4F4B-AEBD-E6EEE1F9C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EEC0-95D0-4F4B-AEBD-E6EEE1F9C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EEC0-95D0-4F4B-AEBD-E6EEE1F9C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EEC0-95D0-4F4B-AEBD-E6EEE1F9C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EEC0-95D0-4F4B-AEBD-E6EEE1F9C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 userDrawn="1"/>
        </p:nvSpPr>
        <p:spPr>
          <a:xfrm>
            <a:off x="500034" y="285728"/>
            <a:ext cx="8215370" cy="6072230"/>
          </a:xfrm>
          <a:prstGeom prst="round2DiagRect">
            <a:avLst/>
          </a:prstGeom>
          <a:solidFill>
            <a:schemeClr val="accent1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EEEC0-95D0-4F4B-AEBD-E6EEE1F9C5F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sentjabr.gif"/>
          <p:cNvPicPr>
            <a:picLocks noChangeAspect="1"/>
          </p:cNvPicPr>
          <p:nvPr userDrawn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50539"/>
            <a:ext cx="2500330" cy="2407461"/>
          </a:xfrm>
          <a:prstGeom prst="rect">
            <a:avLst/>
          </a:prstGeom>
        </p:spPr>
      </p:pic>
      <p:pic>
        <p:nvPicPr>
          <p:cNvPr id="14338" name="Picture 2" descr="http://riamotor.ru/uploads/posts/2013-03/1362567576_pdd.jpg"/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4550075"/>
            <a:ext cx="3428992" cy="23079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 userDrawn="1"/>
        </p:nvSpPr>
        <p:spPr>
          <a:xfrm>
            <a:off x="2714612" y="64886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lackadder ITC" pitchFamily="82" charset="0"/>
              </a:rPr>
              <a:t>korolevairin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2000240"/>
            <a:ext cx="65943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дорожного движения в сказках</a:t>
            </a:r>
            <a:endParaRPr lang="ru-RU" sz="4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N:\Шаблоны по ПдД\Лена по ПДД\Фото для сказки\IMG_1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86420">
            <a:off x="4670660" y="1588116"/>
            <a:ext cx="3672408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N:\Шаблоны по ПдД\Лена по ПДД\Фото для сказки\IMG_1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852936"/>
            <a:ext cx="3586070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dirty="0"/>
          </a:p>
        </p:txBody>
      </p:sp>
      <p:pic>
        <p:nvPicPr>
          <p:cNvPr id="3074" name="Picture 2" descr="N:\Шаблоны по ПдД\0б\пдд\фото  по акции Я не нарушаю правила дорожного движения\IMG_1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9" y="1560140"/>
            <a:ext cx="3816424" cy="28769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Documents and Settings\1\Рабочий стол\IMG_14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068960"/>
            <a:ext cx="3745865" cy="2979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dirty="0"/>
          </a:p>
        </p:txBody>
      </p:sp>
      <p:pic>
        <p:nvPicPr>
          <p:cNvPr id="4098" name="Picture 2" descr="N:\Шаблоны по ПдД\0б\пдд\IMG_11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3627867" cy="2720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N:\Шаблоны по ПдД\0б\пдд\IMG_1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80928"/>
            <a:ext cx="3528392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dirty="0"/>
          </a:p>
        </p:txBody>
      </p:sp>
      <p:pic>
        <p:nvPicPr>
          <p:cNvPr id="5123" name="Picture 3" descr="C:\Users\Сергей\Desktop\Безымянный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92895">
            <a:off x="827584" y="2132856"/>
            <a:ext cx="3411093" cy="27836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2" descr="N:\Шаблоны по ПдД\Лена по ПДД\Фото для сказки\IMG_16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109075">
            <a:off x="5035462" y="2218462"/>
            <a:ext cx="3420687" cy="2709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работы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500174"/>
            <a:ext cx="669674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результате работы у детей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1.Сформировалось желание и потребность в постоянном соблюдении правил дорожного движения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2. Повысился познавательный интерес, умение выстраивать связную речь в процессе придумывания сказок 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3. Повысилось чувство ответственности за безопасное дорожное движение, умение работать в группах</a:t>
            </a: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Детский дорожно-транспортный травматизм является одной из самых болезненных проблем современного общества. Ежегодно на дорогах России совершаются десятки тысяч дорожно-транспортных происшествий с участием детей и подростков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Модель трех вопросо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>
              <a:buNone/>
            </a:pPr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5" y="764704"/>
          <a:ext cx="8352927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/>
                <a:gridCol w="2784309"/>
                <a:gridCol w="2784309"/>
              </a:tblGrid>
              <a:tr h="900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знаю? (Содержание - что дети уже знают)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хочу узнать? (План - тема проекта)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</a:t>
                      </a: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узнать? (Источники новых знаний - средства)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4500500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Вопрос воспитателя: «Что вы знаете о правилах дорожного движения?»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Ответ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Ульяны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«Когда-то мне мама читала стихотворение «Дядя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Стёпа милиционер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. Там я первый раз и услышала про светофор и мне стало интересно зачем он нужен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Ответ Данила: «А мы вместе с бабушкой переходили по зебре»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Ответ Артура: «Мультфильм о правилах дорожного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движения я видел, а интересно как рисуются картинки к мультику интересно было бы узнать</a:t>
                      </a: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Юля: «Мой дедушка работал в ГАИ и мне хотелось бы узнать почему при повороте у машины мигают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фары»</a:t>
                      </a: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Игорь: «А я хочу узнать где можно кататься на велосипедах»</a:t>
                      </a:r>
                    </a:p>
                    <a:p>
                      <a:r>
                        <a:rPr kumimoji="0" lang="ru-RU" sz="140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Катя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«А я хотела бы узнать какие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машины были раньше?»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Ксюша предложила: «Давайте спросим у родителей».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Данил: «А я попрошу старшего брата, чтобы он меня взял с собой в библиотеку.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ожет быть, нам там помогут».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Маша: «Надо спросить у моей бабушки.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много книг читала, может, она чем-нибудь поможет».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Андрей: «Надо спросить у педагога по музыке, может быть, она знает песни о правилах дорожного движения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Валера: «Вот было бы здорово сходить на экскурсию в ГИБДД».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ам работают умные люди, вот они бы нам и рассказали».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Полина: «А давайте все вместе сделаем книгу по правилам дорожного движения»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dirty="0" smtClean="0"/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закрепление знаний правил дорожного движения и дорожных знаков через  создание книги по правилам дорожного движения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928670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786050" y="3714752"/>
            <a:ext cx="4286280" cy="1257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55576" y="1124745"/>
            <a:ext cx="7776864" cy="40969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Прививать детям стремление, желание и потребность в постоянном соблюдении правил дорожного движения.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Развивать связную речь, умение придумывать сказки.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Воспитывать коммуникативные навыки общения, чувство ответственности за безопасное дорожное движение.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984482" y="928670"/>
            <a:ext cx="31750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Этапы работы над проектом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47664" y="2132856"/>
            <a:ext cx="6552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1-й этап Подготовительный 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2-й этап Организационно-практический (разработка проекта)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3-й этап Заключительный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(подведение итогов)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840760" cy="94096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1-й этап Подготовительный (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15362" name="Picture 2" descr="F:\Шаблоны по ПдД\0б\пдд\1 сентября\IMG_12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03461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488832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2-й этап Организационно-практический 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(разработка проекта)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63888" y="2996952"/>
            <a:ext cx="2016224" cy="1373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005064"/>
            <a:ext cx="221457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556792"/>
            <a:ext cx="2071702" cy="107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 -коммуникативное развитие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1556792"/>
            <a:ext cx="214314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3933056"/>
            <a:ext cx="214314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Познавательное  развитие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5157192"/>
            <a:ext cx="264320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Физическое  развитие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4" name="Прямая со стрелкой 13"/>
          <p:cNvCxnSpPr>
            <a:stCxn id="4" idx="7"/>
          </p:cNvCxnSpPr>
          <p:nvPr/>
        </p:nvCxnSpPr>
        <p:spPr>
          <a:xfrm flipV="1">
            <a:off x="5284843" y="2348880"/>
            <a:ext cx="1087357" cy="8491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5"/>
          </p:cNvCxnSpPr>
          <p:nvPr/>
        </p:nvCxnSpPr>
        <p:spPr>
          <a:xfrm>
            <a:off x="5284843" y="4168882"/>
            <a:ext cx="1015349" cy="196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4"/>
          </p:cNvCxnSpPr>
          <p:nvPr/>
        </p:nvCxnSpPr>
        <p:spPr>
          <a:xfrm>
            <a:off x="4572000" y="4369953"/>
            <a:ext cx="0" cy="7152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3"/>
          </p:cNvCxnSpPr>
          <p:nvPr/>
        </p:nvCxnSpPr>
        <p:spPr>
          <a:xfrm flipH="1">
            <a:off x="2987824" y="4168882"/>
            <a:ext cx="871333" cy="2682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1"/>
          </p:cNvCxnSpPr>
          <p:nvPr/>
        </p:nvCxnSpPr>
        <p:spPr>
          <a:xfrm flipH="1" flipV="1">
            <a:off x="2915816" y="2132856"/>
            <a:ext cx="943341" cy="1065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N:\Шаблоны по ПдД\0б\пдд\1 сентября\IMG_12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647870">
            <a:off x="4979084" y="1436139"/>
            <a:ext cx="3354040" cy="23749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N:\Шаблоны по ПдД\0б\пдд\ОТЧЁТ 1\P1100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357298"/>
            <a:ext cx="2981271" cy="2407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C:\Documents and Settings\1\Рабочий стол\IMG_17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000504"/>
            <a:ext cx="3173004" cy="2219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402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Актуальность проекта</vt:lpstr>
      <vt:lpstr>Модель трех вопросов</vt:lpstr>
      <vt:lpstr>Слайд 4</vt:lpstr>
      <vt:lpstr>Слайд 5</vt:lpstr>
      <vt:lpstr>Слайд 6</vt:lpstr>
      <vt:lpstr>1-й этап Подготовительный (целеполагание)</vt:lpstr>
      <vt:lpstr> 2-й этап Организационно-практический  (разработка проекта)</vt:lpstr>
      <vt:lpstr>Познавательное развитие</vt:lpstr>
      <vt:lpstr>Речевое развитие</vt:lpstr>
      <vt:lpstr>Социально-коммуникативное развитие</vt:lpstr>
      <vt:lpstr>Физическое развитие</vt:lpstr>
      <vt:lpstr>Художественно-эстетическое развитие</vt:lpstr>
      <vt:lpstr>Результаты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69</cp:revision>
  <dcterms:created xsi:type="dcterms:W3CDTF">2014-08-12T20:29:21Z</dcterms:created>
  <dcterms:modified xsi:type="dcterms:W3CDTF">2017-04-20T09:31:23Z</dcterms:modified>
</cp:coreProperties>
</file>